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42" r:id="rId4"/>
    <p:sldId id="343" r:id="rId5"/>
    <p:sldId id="344" r:id="rId6"/>
    <p:sldId id="345" r:id="rId7"/>
    <p:sldId id="28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CLOUD TECHNOLOGY FUNDAMENTALS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COURSE CODE:</a:t>
            </a:r>
            <a:r>
              <a:rPr lang="en-US" b="1" dirty="0" smtClean="0">
                <a:solidFill>
                  <a:srgbClr val="002060"/>
                </a:solidFill>
              </a:rPr>
              <a:t>21UCA501 UNIT - IV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TITLE: </a:t>
            </a:r>
            <a:r>
              <a:rPr lang="en-US" b="1" dirty="0">
                <a:solidFill>
                  <a:srgbClr val="FF0000"/>
                </a:solidFill>
              </a:rPr>
              <a:t>Indexed </a:t>
            </a:r>
            <a:r>
              <a:rPr lang="en-US" b="1" dirty="0" smtClean="0">
                <a:solidFill>
                  <a:srgbClr val="FF0000"/>
                </a:solidFill>
              </a:rPr>
              <a:t>search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YEAR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002060"/>
                </a:solidFill>
              </a:rPr>
              <a:t>III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Indexed </a:t>
            </a:r>
            <a:r>
              <a:rPr lang="en-US" sz="4000" b="1" dirty="0" smtClean="0"/>
              <a:t>search</a:t>
            </a:r>
          </a:p>
          <a:p>
            <a:pPr algn="just"/>
            <a:r>
              <a:rPr lang="en-US" sz="3600" dirty="0"/>
              <a:t>Google’s </a:t>
            </a:r>
            <a:r>
              <a:rPr lang="en-US" sz="3600" dirty="0">
                <a:solidFill>
                  <a:srgbClr val="FF0000"/>
                </a:solidFill>
              </a:rPr>
              <a:t>search technology </a:t>
            </a:r>
            <a:r>
              <a:rPr lang="en-US" sz="3600" dirty="0"/>
              <a:t>is based on </a:t>
            </a:r>
            <a:r>
              <a:rPr lang="en-US" sz="3600" dirty="0">
                <a:solidFill>
                  <a:srgbClr val="FF0000"/>
                </a:solidFill>
              </a:rPr>
              <a:t>automated page indexing </a:t>
            </a:r>
            <a:r>
              <a:rPr lang="en-US" sz="3600" dirty="0"/>
              <a:t>and </a:t>
            </a:r>
            <a:r>
              <a:rPr lang="en-US" sz="3600" dirty="0">
                <a:solidFill>
                  <a:srgbClr val="FF0000"/>
                </a:solidFill>
              </a:rPr>
              <a:t>information retrieval </a:t>
            </a:r>
            <a:r>
              <a:rPr lang="en-US" sz="3600" dirty="0"/>
              <a:t>by </a:t>
            </a:r>
            <a:r>
              <a:rPr lang="en-US" sz="3600" dirty="0" smtClean="0"/>
              <a:t>Web crawlers</a:t>
            </a:r>
            <a:r>
              <a:rPr lang="en-US" sz="3600" dirty="0"/>
              <a:t>, also called </a:t>
            </a:r>
            <a:r>
              <a:rPr lang="en-US" sz="3600" dirty="0">
                <a:solidFill>
                  <a:srgbClr val="FF0000"/>
                </a:solidFill>
              </a:rPr>
              <a:t>spiders or robots.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Indexed </a:t>
            </a:r>
            <a:r>
              <a:rPr lang="en-US" sz="4000" b="1" dirty="0" smtClean="0"/>
              <a:t>search</a:t>
            </a:r>
          </a:p>
          <a:p>
            <a:pPr algn="just"/>
            <a:r>
              <a:rPr lang="en-US" sz="3600" dirty="0"/>
              <a:t>Content on </a:t>
            </a:r>
            <a:r>
              <a:rPr lang="en-US" sz="3600" dirty="0">
                <a:solidFill>
                  <a:srgbClr val="FF0000"/>
                </a:solidFill>
              </a:rPr>
              <a:t>pages is scanned </a:t>
            </a:r>
            <a:r>
              <a:rPr lang="en-US" sz="3600" dirty="0"/>
              <a:t>up to a certain </a:t>
            </a:r>
            <a:r>
              <a:rPr lang="en-US" sz="3600" dirty="0">
                <a:solidFill>
                  <a:srgbClr val="FF0000"/>
                </a:solidFill>
              </a:rPr>
              <a:t>number </a:t>
            </a:r>
            <a:r>
              <a:rPr lang="en-US" sz="3600" dirty="0" smtClean="0">
                <a:solidFill>
                  <a:srgbClr val="FF0000"/>
                </a:solidFill>
              </a:rPr>
              <a:t>of words</a:t>
            </a:r>
            <a:r>
              <a:rPr lang="en-US" sz="3600" dirty="0" smtClean="0"/>
              <a:t> </a:t>
            </a:r>
            <a:r>
              <a:rPr lang="en-US" sz="3600" dirty="0"/>
              <a:t>and </a:t>
            </a:r>
            <a:r>
              <a:rPr lang="en-US" sz="3600" dirty="0">
                <a:solidFill>
                  <a:srgbClr val="FF0000"/>
                </a:solidFill>
              </a:rPr>
              <a:t>placed into an index</a:t>
            </a:r>
            <a:r>
              <a:rPr lang="en-US" sz="3600" dirty="0"/>
              <a:t>. Google also </a:t>
            </a:r>
            <a:r>
              <a:rPr lang="en-US" sz="3600" dirty="0">
                <a:solidFill>
                  <a:srgbClr val="FF0000"/>
                </a:solidFill>
              </a:rPr>
              <a:t>caches copies</a:t>
            </a:r>
            <a:r>
              <a:rPr lang="en-US" sz="3600" dirty="0"/>
              <a:t> of certain </a:t>
            </a:r>
            <a:r>
              <a:rPr lang="en-US" sz="3600" dirty="0">
                <a:solidFill>
                  <a:srgbClr val="FF0000"/>
                </a:solidFill>
              </a:rPr>
              <a:t>Web pages and stores </a:t>
            </a:r>
            <a:r>
              <a:rPr lang="en-US" sz="3600" dirty="0" smtClean="0">
                <a:solidFill>
                  <a:srgbClr val="FF0000"/>
                </a:solidFill>
              </a:rPr>
              <a:t>copies </a:t>
            </a:r>
            <a:r>
              <a:rPr lang="en-US" sz="3600" dirty="0" smtClean="0"/>
              <a:t>of </a:t>
            </a:r>
            <a:r>
              <a:rPr lang="en-US" sz="3600" dirty="0">
                <a:solidFill>
                  <a:srgbClr val="FF0000"/>
                </a:solidFill>
              </a:rPr>
              <a:t>documents it finds such as DOC </a:t>
            </a:r>
            <a:r>
              <a:rPr lang="en-US" sz="3600" dirty="0"/>
              <a:t>or </a:t>
            </a:r>
            <a:r>
              <a:rPr lang="en-US" sz="3600" dirty="0">
                <a:solidFill>
                  <a:srgbClr val="FF0000"/>
                </a:solidFill>
              </a:rPr>
              <a:t>PDF files in its cache.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06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Indexed </a:t>
            </a:r>
            <a:r>
              <a:rPr lang="en-US" sz="4000" b="1" dirty="0" smtClean="0"/>
              <a:t>search</a:t>
            </a:r>
          </a:p>
          <a:p>
            <a:pPr algn="just"/>
            <a:r>
              <a:rPr lang="en-US" sz="3600" dirty="0"/>
              <a:t>Content on </a:t>
            </a:r>
            <a:r>
              <a:rPr lang="en-US" sz="3600" dirty="0">
                <a:solidFill>
                  <a:srgbClr val="FF0000"/>
                </a:solidFill>
              </a:rPr>
              <a:t>pages is scanned </a:t>
            </a:r>
            <a:r>
              <a:rPr lang="en-US" sz="3600" dirty="0"/>
              <a:t>up to a certain </a:t>
            </a:r>
            <a:r>
              <a:rPr lang="en-US" sz="3600" dirty="0">
                <a:solidFill>
                  <a:srgbClr val="FF0000"/>
                </a:solidFill>
              </a:rPr>
              <a:t>number </a:t>
            </a:r>
            <a:r>
              <a:rPr lang="en-US" sz="3600" dirty="0" smtClean="0">
                <a:solidFill>
                  <a:srgbClr val="FF0000"/>
                </a:solidFill>
              </a:rPr>
              <a:t>of words</a:t>
            </a:r>
            <a:r>
              <a:rPr lang="en-US" sz="3600" dirty="0" smtClean="0"/>
              <a:t> </a:t>
            </a:r>
            <a:r>
              <a:rPr lang="en-US" sz="3600" dirty="0"/>
              <a:t>and </a:t>
            </a:r>
            <a:r>
              <a:rPr lang="en-US" sz="3600" dirty="0">
                <a:solidFill>
                  <a:srgbClr val="FF0000"/>
                </a:solidFill>
              </a:rPr>
              <a:t>placed into an index</a:t>
            </a:r>
            <a:r>
              <a:rPr lang="en-US" sz="3600" dirty="0"/>
              <a:t>. Google also </a:t>
            </a:r>
            <a:r>
              <a:rPr lang="en-US" sz="3600" dirty="0">
                <a:solidFill>
                  <a:srgbClr val="FF0000"/>
                </a:solidFill>
              </a:rPr>
              <a:t>caches copies</a:t>
            </a:r>
            <a:r>
              <a:rPr lang="en-US" sz="3600" dirty="0"/>
              <a:t> of certain </a:t>
            </a:r>
            <a:r>
              <a:rPr lang="en-US" sz="3600" dirty="0">
                <a:solidFill>
                  <a:srgbClr val="FF0000"/>
                </a:solidFill>
              </a:rPr>
              <a:t>Web pages and stores </a:t>
            </a:r>
            <a:r>
              <a:rPr lang="en-US" sz="3600" dirty="0" smtClean="0">
                <a:solidFill>
                  <a:srgbClr val="FF0000"/>
                </a:solidFill>
              </a:rPr>
              <a:t>copies </a:t>
            </a:r>
            <a:r>
              <a:rPr lang="en-US" sz="3600" dirty="0" smtClean="0"/>
              <a:t>of </a:t>
            </a:r>
            <a:r>
              <a:rPr lang="en-US" sz="3600" dirty="0">
                <a:solidFill>
                  <a:srgbClr val="FF0000"/>
                </a:solidFill>
              </a:rPr>
              <a:t>documents it finds such as DOC </a:t>
            </a:r>
            <a:r>
              <a:rPr lang="en-US" sz="3600" dirty="0"/>
              <a:t>or </a:t>
            </a:r>
            <a:r>
              <a:rPr lang="en-US" sz="3600" dirty="0">
                <a:solidFill>
                  <a:srgbClr val="FF0000"/>
                </a:solidFill>
              </a:rPr>
              <a:t>PDF files in its cache.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4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Indexed </a:t>
            </a:r>
            <a:r>
              <a:rPr lang="en-US" sz="4000" b="1" dirty="0" smtClean="0"/>
              <a:t>search</a:t>
            </a:r>
          </a:p>
          <a:p>
            <a:pPr algn="just"/>
            <a:r>
              <a:rPr lang="en-US" sz="3600" dirty="0"/>
              <a:t>Google uses a </a:t>
            </a:r>
            <a:r>
              <a:rPr lang="en-US" sz="3600" dirty="0">
                <a:solidFill>
                  <a:srgbClr val="FF0000"/>
                </a:solidFill>
              </a:rPr>
              <a:t>patented algorithm </a:t>
            </a:r>
            <a:r>
              <a:rPr lang="en-US" sz="3600" dirty="0"/>
              <a:t>to determine the </a:t>
            </a:r>
            <a:r>
              <a:rPr lang="en-US" sz="3600" dirty="0">
                <a:solidFill>
                  <a:srgbClr val="FF0000"/>
                </a:solidFill>
              </a:rPr>
              <a:t>importance of a particular page</a:t>
            </a:r>
            <a:r>
              <a:rPr lang="en-US" sz="3600" dirty="0"/>
              <a:t> based on </a:t>
            </a:r>
            <a:r>
              <a:rPr lang="en-US" sz="3600" dirty="0" smtClean="0"/>
              <a:t>the </a:t>
            </a:r>
            <a:r>
              <a:rPr lang="en-US" sz="3600" dirty="0" smtClean="0">
                <a:solidFill>
                  <a:srgbClr val="FF0000"/>
                </a:solidFill>
              </a:rPr>
              <a:t>number </a:t>
            </a:r>
            <a:r>
              <a:rPr lang="en-US" sz="3600" dirty="0">
                <a:solidFill>
                  <a:srgbClr val="FF0000"/>
                </a:solidFill>
              </a:rPr>
              <a:t>of quality links to that page from other sites</a:t>
            </a:r>
            <a:r>
              <a:rPr lang="en-US" sz="3600" dirty="0"/>
              <a:t>, along with other factors such as the use </a:t>
            </a:r>
            <a:r>
              <a:rPr lang="en-US" sz="3600" dirty="0" smtClean="0"/>
              <a:t>of </a:t>
            </a:r>
            <a:r>
              <a:rPr lang="en-US" sz="3600" dirty="0" smtClean="0">
                <a:solidFill>
                  <a:srgbClr val="FF0000"/>
                </a:solidFill>
              </a:rPr>
              <a:t>keywords</a:t>
            </a:r>
            <a:r>
              <a:rPr lang="en-US" sz="3600" dirty="0"/>
              <a:t>, how long the site has been available, and traffic to the site or page.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4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Indexed </a:t>
            </a:r>
            <a:r>
              <a:rPr lang="en-US" sz="4000" b="1" dirty="0" smtClean="0"/>
              <a:t>search</a:t>
            </a:r>
          </a:p>
          <a:p>
            <a:pPr algn="just"/>
            <a:r>
              <a:rPr lang="en-US" sz="3600" dirty="0" smtClean="0"/>
              <a:t>That </a:t>
            </a:r>
            <a:r>
              <a:rPr lang="en-US" sz="3600" dirty="0"/>
              <a:t>factor is </a:t>
            </a:r>
            <a:r>
              <a:rPr lang="en-US" sz="3600" dirty="0" smtClean="0"/>
              <a:t>called the </a:t>
            </a:r>
            <a:r>
              <a:rPr lang="en-US" sz="3600" dirty="0">
                <a:solidFill>
                  <a:srgbClr val="FF0000"/>
                </a:solidFill>
              </a:rPr>
              <a:t>PageRank</a:t>
            </a:r>
            <a:r>
              <a:rPr lang="en-US" sz="3600" dirty="0"/>
              <a:t>, and the </a:t>
            </a:r>
            <a:r>
              <a:rPr lang="en-US" sz="3600" dirty="0">
                <a:solidFill>
                  <a:srgbClr val="FF0000"/>
                </a:solidFill>
              </a:rPr>
              <a:t>algorithm used to determine PageRank</a:t>
            </a:r>
            <a:r>
              <a:rPr lang="en-US" sz="3600" dirty="0"/>
              <a:t> is a trade secret. Google is </a:t>
            </a:r>
            <a:r>
              <a:rPr lang="en-US" sz="3600" dirty="0" smtClean="0"/>
              <a:t>always </a:t>
            </a:r>
            <a:r>
              <a:rPr lang="en-US" sz="3600" dirty="0" smtClean="0">
                <a:solidFill>
                  <a:srgbClr val="FF0000"/>
                </a:solidFill>
              </a:rPr>
              <a:t>tweaking </a:t>
            </a:r>
            <a:r>
              <a:rPr lang="en-US" sz="3600" dirty="0">
                <a:solidFill>
                  <a:srgbClr val="FF0000"/>
                </a:solidFill>
              </a:rPr>
              <a:t>the algorithm to prevent </a:t>
            </a:r>
            <a:r>
              <a:rPr lang="en-US" sz="3600" dirty="0"/>
              <a:t>Search Engine Optimization </a:t>
            </a:r>
            <a:r>
              <a:rPr lang="en-US" sz="3600" dirty="0">
                <a:solidFill>
                  <a:srgbClr val="FF0000"/>
                </a:solidFill>
              </a:rPr>
              <a:t>(SEO</a:t>
            </a:r>
            <a:r>
              <a:rPr lang="en-US" sz="3600" dirty="0"/>
              <a:t>) strategies from gaming </a:t>
            </a:r>
            <a:r>
              <a:rPr lang="en-US" sz="3600" dirty="0" smtClean="0"/>
              <a:t>the system</a:t>
            </a:r>
            <a:r>
              <a:rPr lang="en-US" sz="3600" dirty="0"/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8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smtClean="0">
                <a:solidFill>
                  <a:srgbClr val="FF0000"/>
                </a:solidFill>
              </a:rPr>
              <a:t>Thank </a:t>
            </a:r>
            <a:r>
              <a:rPr lang="en-US" sz="6000" b="1" dirty="0" smtClean="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97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238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111</cp:revision>
  <dcterms:created xsi:type="dcterms:W3CDTF">2006-08-16T00:00:00Z</dcterms:created>
  <dcterms:modified xsi:type="dcterms:W3CDTF">2022-10-13T02:03:03Z</dcterms:modified>
</cp:coreProperties>
</file>